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BCCE6-69AF-436D-B4CC-D5AB58778F3D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AC84-DD7B-42ED-B10E-F035F336D2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81000"/>
            <a:ext cx="45720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RTA Board of Trustees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2362200" cy="381000"/>
          </a:xfrm>
        </p:spPr>
        <p:txBody>
          <a:bodyPr>
            <a:no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Joan Davis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Brad Tay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1066800"/>
            <a:ext cx="2240490" cy="2286000"/>
          </a:xfrm>
          <a:prstGeom prst="rect">
            <a:avLst/>
          </a:prstGeom>
        </p:spPr>
      </p:pic>
      <p:pic>
        <p:nvPicPr>
          <p:cNvPr id="5" name="Picture 4" descr="Mike H.jpg"/>
          <p:cNvPicPr>
            <a:picLocks noChangeAspect="1"/>
          </p:cNvPicPr>
          <p:nvPr/>
        </p:nvPicPr>
        <p:blipFill>
          <a:blip r:embed="rId3" cstate="print"/>
          <a:srcRect t="3162"/>
          <a:stretch>
            <a:fillRect/>
          </a:stretch>
        </p:blipFill>
        <p:spPr>
          <a:xfrm>
            <a:off x="4572000" y="1066800"/>
            <a:ext cx="2105134" cy="2333625"/>
          </a:xfrm>
          <a:prstGeom prst="rect">
            <a:avLst/>
          </a:prstGeom>
        </p:spPr>
      </p:pic>
      <p:pic>
        <p:nvPicPr>
          <p:cNvPr id="6" name="Picture 5" descr="Joan 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685800"/>
            <a:ext cx="1743075" cy="2743200"/>
          </a:xfrm>
          <a:prstGeom prst="rect">
            <a:avLst/>
          </a:prstGeom>
        </p:spPr>
      </p:pic>
      <p:pic>
        <p:nvPicPr>
          <p:cNvPr id="8" name="Picture 7" descr="FullSizeRend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10400" y="838200"/>
            <a:ext cx="1910715" cy="2590800"/>
          </a:xfrm>
          <a:prstGeom prst="rect">
            <a:avLst/>
          </a:prstGeom>
        </p:spPr>
      </p:pic>
      <p:pic>
        <p:nvPicPr>
          <p:cNvPr id="9" name="Picture 8" descr="Dick 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66800" y="3962400"/>
            <a:ext cx="2278866" cy="2352675"/>
          </a:xfrm>
          <a:prstGeom prst="rect">
            <a:avLst/>
          </a:prstGeom>
        </p:spPr>
      </p:pic>
      <p:pic>
        <p:nvPicPr>
          <p:cNvPr id="10" name="Picture 9" descr="Dick A.jpg"/>
          <p:cNvPicPr>
            <a:picLocks noChangeAspect="1"/>
          </p:cNvPicPr>
          <p:nvPr/>
        </p:nvPicPr>
        <p:blipFill>
          <a:blip r:embed="rId7" cstate="print"/>
          <a:srcRect t="3509" r="15789"/>
          <a:stretch>
            <a:fillRect/>
          </a:stretch>
        </p:blipFill>
        <p:spPr>
          <a:xfrm>
            <a:off x="6172200" y="4038600"/>
            <a:ext cx="2327564" cy="2286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09800" y="3429000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President – Brad Taylor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19600" y="3505200"/>
            <a:ext cx="4038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Vice-President – Michael Hayden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467600" y="35052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Holly Rex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38200" y="6400800"/>
            <a:ext cx="30041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Past President - Richard Schroeder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0" y="6400800"/>
            <a:ext cx="2851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Past President – Dick Accountius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RTA Board of Trustees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Board of Trustees</dc:title>
  <dc:creator>tkayser</dc:creator>
  <cp:lastModifiedBy>tkayser</cp:lastModifiedBy>
  <cp:revision>2</cp:revision>
  <dcterms:created xsi:type="dcterms:W3CDTF">2018-01-12T18:26:30Z</dcterms:created>
  <dcterms:modified xsi:type="dcterms:W3CDTF">2018-01-12T18:38:20Z</dcterms:modified>
</cp:coreProperties>
</file>